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333975"/>
              </p:ext>
            </p:extLst>
          </p:nvPr>
        </p:nvGraphicFramePr>
        <p:xfrm>
          <a:off x="1750522" y="1856972"/>
          <a:ext cx="8458200" cy="278892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DM domain core variables under development ( SAS - 4 of 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6 of potential 17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expected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R – mirroring approach 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– R drafted (5 domains); SAS to mirror approach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subjected to Pinnacle 21 review (findings are under review)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Project re-defined to incorporate 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Lacal’s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python synthetic database engine, SME TDF team guidance, and potential hosted web interface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Test/SEND Dataset Factory engaged in similar efforts, group discussion and demo set for Mar. 03, 2020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Submitted: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2"/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 2020 e-Poster &amp; Paper due Mar. 27, 2020.</a:t>
                      </a:r>
                      <a:endParaRPr lang="en-US" sz="700" b="1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Lacal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, oriented the TDF team to his Synthetic Database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Collaboration with TDF team to re -define project based on his python engine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Jose drafted Project Requirements, and the team have review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submitted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Incorporated TDF user configuration in Trial Design Matrix workbook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Initiated SAS code to create DM domain from TDM workbook and TDF user configuration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Communications with Trial Design Matrix and TEST/SEND Dataset Factory designers and developers, discussing collaborative opportunities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Re-designed project as noted above. Working session to provide Jose the SME insights required to progress his synthetic database engine hosted in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</a:t>
            </a: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github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repo.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and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e-Poster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submitted to </a:t>
            </a:r>
            <a:r>
              <a:rPr lang="en-US" sz="825" b="1" kern="0" dirty="0" err="1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PharmaSUG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; team volunteered for webinar presentation in lieu of conference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</a:t>
            </a:r>
            <a:r>
              <a:rPr lang="en-US" sz="825" kern="0">
                <a:solidFill>
                  <a:srgbClr val="544F40"/>
                </a:solidFill>
                <a:latin typeface="Arial"/>
                <a:ea typeface="ＭＳ Ｐゴシック"/>
              </a:rPr>
              <a:t>– TBD</a:t>
            </a:r>
            <a:endParaRPr lang="en-US" sz="825" b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444226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379</Words>
  <Application>Microsoft Office PowerPoint</Application>
  <PresentationFormat>Widescreen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25</cp:revision>
  <dcterms:created xsi:type="dcterms:W3CDTF">2019-11-20T10:13:54Z</dcterms:created>
  <dcterms:modified xsi:type="dcterms:W3CDTF">2020-08-01T01:31:23Z</dcterms:modified>
</cp:coreProperties>
</file>